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officeDocument/2006/relationships/officeDocument" Target="ppt/presentation.xml" Id="rId1" /><Relationship Type="http://schemas.openxmlformats.org/officeDocument/2006/relationships/custom-properties" Target="docProps/custom.xml" Id="rId5" /><Relationship Type="http://schemas.openxmlformats.org/officeDocument/2006/relationships/extended-properties" Target="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6" r:id="rId3"/>
    <p:sldId id="264" r:id="rId4"/>
    <p:sldId id="259" r:id="rId5"/>
    <p:sldId id="260" r:id="rId6"/>
    <p:sldId id="261" r:id="rId7"/>
    <p:sldId id="263" r:id="rId8"/>
    <p:sldId id="26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794" autoAdjust="0"/>
  </p:normalViewPr>
  <p:slideViewPr>
    <p:cSldViewPr snapToGrid="0">
      <p:cViewPr varScale="1">
        <p:scale>
          <a:sx n="105" d="100"/>
          <a:sy n="105" d="100"/>
        </p:scale>
        <p:origin x="8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3839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5B5397-CA99-411C-ADBC-4E04AE87336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7817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665FD-1F26-292B-903C-995950264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3E1544-4FA5-E94B-5C6A-FABF05973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C5442A-C618-4267-CCE3-BEC9CF079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B26D-FDC2-448C-8584-B9CBD20A5CC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43219-4830-DBA2-1B09-2B42947C9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0BAF4-2D74-30EE-B84B-980D94303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B1D7-D8BC-4811-B3AF-20FBC053E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064737"/>
      </p:ext>
    </p:extLst>
  </p:cSld>
  <p:clrMapOvr>
    <a:masterClrMapping/>
  </p:clrMapOvr>
</p:sldLayout>
</file>

<file path=ppt/slideLayouts/slideLayout2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339F-BCC1-DF59-6384-1ADD8536F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D7A49-EB2A-C289-8DDE-18BAF295E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58807-EF42-0932-32F0-1368A4A6C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B26D-FDC2-448C-8584-B9CBD20A5CC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C43EB-B40F-56A0-7746-ADA696CED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CC6987-AA53-D0C2-85A6-0F265AAF7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B1D7-D8BC-4811-B3AF-20FBC053E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893184"/>
      </p:ext>
    </p:extLst>
  </p:cSld>
  <p:clrMapOvr>
    <a:masterClrMapping/>
  </p:clrMapOvr>
</p:sldLayout>
</file>

<file path=ppt/slideLayouts/slideLayout3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DFB98-C288-E96F-75FB-F984D4F24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8734F-BDB8-2C13-7105-29BAF2137C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02CA45-D6D3-6975-A05A-FCFA0FD4E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B26D-FDC2-448C-8584-B9CBD20A5CC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D5B6A-FEAE-20EB-437C-9B65ECA18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DE37E-CDA0-8A7A-7A7E-E698C3D16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B1D7-D8BC-4811-B3AF-20FBC053E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01815"/>
      </p:ext>
    </p:extLst>
  </p:cSld>
  <p:clrMapOvr>
    <a:masterClrMapping/>
  </p:clrMapOvr>
</p:sldLayout>
</file>

<file path=ppt/slideLayouts/slideLayout4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470E0-B1E1-3379-59A4-F5CBB5EF6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22A7F-60DF-8A7B-D7B1-A40EAC3B3D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801D66-72F3-6B23-98A9-BF8B3844A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2F1E8A-6889-61DF-7598-1D4151BF9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B26D-FDC2-448C-8584-B9CBD20A5CC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092234-2A06-AB59-F8A5-A3CA4371A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8B2A97-2E21-8F7D-10AC-514A550D2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B1D7-D8BC-4811-B3AF-20FBC053E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510767"/>
      </p:ext>
    </p:extLst>
  </p:cSld>
  <p:clrMapOvr>
    <a:masterClrMapping/>
  </p:clrMapOvr>
</p:sldLayout>
</file>

<file path=ppt/slideLayouts/slideLayout5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3D3AA-069F-C9E6-9A68-780D15552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48C14-A50F-73D3-8199-D3AAC1EB5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AB1D41-56E6-44D7-64BC-73FE47810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EA4CEB-587F-BABD-64E0-E90FBC960C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17C431-18E6-897D-7E1A-E38AADFDAA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032218-6F3C-43CC-A1B6-388A931A5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B26D-FDC2-448C-8584-B9CBD20A5CC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BB43F6-A506-6B97-9165-1823150DF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10CC34-CDD7-BC8D-763D-B1765B1A6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B1D7-D8BC-4811-B3AF-20FBC053E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801784"/>
      </p:ext>
    </p:extLst>
  </p:cSld>
  <p:clrMapOvr>
    <a:masterClrMapping/>
  </p:clrMapOvr>
</p:sldLayout>
</file>

<file path=ppt/slideLayouts/slideLayout6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0E52C-55D1-8D03-20C9-5A967472A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8D6310-9CB8-9646-3664-306AD34FD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B26D-FDC2-448C-8584-B9CBD20A5CC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5B534C-FF89-2AC1-3A4B-01BCFE020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183F69-B475-D7CA-D4D4-5936700DA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B1D7-D8BC-4811-B3AF-20FBC053E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308989"/>
      </p:ext>
    </p:extLst>
  </p:cSld>
  <p:clrMapOvr>
    <a:masterClrMapping/>
  </p:clrMapOvr>
</p:sldLayout>
</file>

<file path=ppt/slideLayouts/slideLayout7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F1BA8E-3C98-8445-DB7B-83C21649E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B26D-FDC2-448C-8584-B9CBD20A5CC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B41309-3E26-2117-54FF-91F861B2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B4063E-07F5-9E00-61ED-F800521A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B1D7-D8BC-4811-B3AF-20FBC053E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163111"/>
      </p:ext>
    </p:extLst>
  </p:cSld>
  <p:clrMapOvr>
    <a:masterClrMapping/>
  </p:clrMapOvr>
</p:sldLayout>
</file>

<file path=ppt/slideLayouts/slideLayout8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78E70-436D-289E-8C2D-9B55D0CE3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A7A94-01DC-170E-76D1-713C344DF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1844F-9054-2DB5-1F64-06C06D147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4E4453-8B6E-AD0C-DEF7-BB311D470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B26D-FDC2-448C-8584-B9CBD20A5CC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F3F106-3323-E550-A777-0DCB78F26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0B9FC1-AC32-79D5-BE0B-317DD12CC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B1D7-D8BC-4811-B3AF-20FBC053E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702522"/>
      </p:ext>
    </p:extLst>
  </p:cSld>
  <p:clrMapOvr>
    <a:masterClrMapping/>
  </p:clrMapOvr>
</p:sldLayout>
</file>

<file path=ppt/slideLayouts/slideLayout9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8E6ED-5C5B-C5BE-AE30-4602D2968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E5F051-6A8E-4862-003E-AFD0A890EF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D1230-041C-602B-F824-1B37EC7A00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C2EB95-7EAC-9E90-53DF-4CBCC03C9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B26D-FDC2-448C-8584-B9CBD20A5CC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9E2008-F7E7-95D8-6094-6B9A3865B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864DD1-6F4C-E3B8-A307-6D7BD7007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B1D7-D8BC-4811-B3AF-20FBC053E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722531"/>
      </p:ext>
    </p:extLst>
  </p:cSld>
  <p:clrMapOvr>
    <a:masterClrMapping/>
  </p:clrMapOvr>
</p:sldLayout>
</file>

<file path=ppt/slideLayouts/slideLayout10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3A1F7-2B8B-607D-DFAB-ABCF2F70C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7CCA8D-31AC-F40E-F7A1-7D2022E95B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F41D8-DED8-5F73-7896-160C85918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B26D-FDC2-448C-8584-B9CBD20A5CC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012AF-FC33-C861-927F-0AE722AD4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D8A2B-2104-315A-EF56-A52F18030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B1D7-D8BC-4811-B3AF-20FBC053E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10804"/>
      </p:ext>
    </p:extLst>
  </p:cSld>
  <p:clrMapOvr>
    <a:masterClrMapping/>
  </p:clrMapOvr>
</p:sldLayout>
</file>

<file path=ppt/slideLayouts/slideLayout11.xml><?xml version="1.0" encoding="utf-8"?>
<p:sldLayout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C63C7F-770A-C99F-5342-7A1865F8DE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CD82B9-12DE-8A0F-E833-803B0F3C6A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B327E1-A1F3-CC26-5894-A8E7938F2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DB26D-FDC2-448C-8584-B9CBD20A5CC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D9CE7-323A-B428-BB5C-23F6F741E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9FAD2-8A3F-7BC9-ABEF-FB4121098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BB1D7-D8BC-4811-B3AF-20FBC053E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472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2DB7BF-9967-D0C6-A21C-A601A1353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F5EBF-D86B-8A3F-696B-A0E95DE8C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75B1F4-E036-B47E-4C33-63A9BA88FD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3DB26D-FDC2-448C-8584-B9CBD20A5CCB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8386D-363D-D463-D772-965E0325D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34B962-4422-7E04-7EDD-6E6B8365D2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8BB1D7-D8BC-4811-B3AF-20FBC053E7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732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16="http://schemas.microsoft.com/office/drawing/2014/main" xmlns:adec="http://schemas.microsoft.com/office/drawing/2017/decorative" xmlns:p16="http://schemas.microsoft.com/office/powerpoint/2015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>
          <a:extLst>
            <a:ext uri="{FF2B5EF4-FFF2-40B4-BE49-F238E27FC236}">
              <a16:creationId xmlns:a16="http://schemas.microsoft.com/office/drawing/2014/main" id="{F0676DE8-EFF1-9D9F-96A3-8DED45D57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 descr="" title="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" title="">
            <a:extLst>
              <a:ext uri="{FF2B5EF4-FFF2-40B4-BE49-F238E27FC236}">
                <a16:creationId xmlns:a16="http://schemas.microsoft.com/office/drawing/2014/main" id="{97561D67-4CEA-638E-5C07-FF03D3D9BD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63" b="12968"/>
          <a:stretch>
            <a:fillRect/>
          </a:stretch>
        </p:blipFill>
        <p:spPr>
          <a:xfrm>
            <a:off x="-3048" y="10"/>
            <a:ext cx="12191999" cy="6857990"/>
          </a:xfrm>
          <a:prstGeom prst="rect">
            <a:avLst/>
          </a:prstGeom>
        </p:spPr>
      </p:pic>
      <p:sp>
        <p:nvSpPr>
          <p:cNvPr id="11" name="Rectangle 10" descr="" title="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989FC620-439D-D82A-21BB-F6824DC9D6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3977" y="3924299"/>
            <a:ext cx="9504045" cy="9952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200" dirty="0">
                <a:solidFill>
                  <a:srgbClr val="FFFFFF"/>
                </a:solidFill>
              </a:rPr>
              <a:t>District and Litigation Background</a:t>
            </a:r>
          </a:p>
        </p:txBody>
      </p:sp>
    </p:spTree>
    <p:extLst>
      <p:ext uri="{BB962C8B-B14F-4D97-AF65-F5344CB8AC3E}">
        <p14:creationId xmlns:p14="http://schemas.microsoft.com/office/powerpoint/2010/main" val="2296747357"/>
      </p:ext>
    </p:extLst>
  </p:cSld>
  <p:clrMapOvr>
    <a:masterClrMapping/>
  </p:clrMapOvr>
</p:sld>
</file>

<file path=ppt/slides/slide2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D316FD0D-6B33-7AC4-5EA0-1286BFB56A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4100" y="117473"/>
            <a:ext cx="7543800" cy="852488"/>
          </a:xfrm>
        </p:spPr>
        <p:txBody>
          <a:bodyPr>
            <a:normAutofit fontScale="90000"/>
          </a:bodyPr>
          <a:lstStyle/>
          <a:p>
            <a:r>
              <a:rPr lang="en-US" dirty="0"/>
              <a:t>Reunion Area 1999</a:t>
            </a:r>
          </a:p>
        </p:txBody>
      </p:sp>
      <p:sp>
        <p:nvSpPr>
          <p:cNvPr id="3" name="Subtitle 2" descr="" title="">
            <a:extLst>
              <a:ext uri="{FF2B5EF4-FFF2-40B4-BE49-F238E27FC236}">
                <a16:creationId xmlns:a16="http://schemas.microsoft.com/office/drawing/2014/main" id="{C4652678-91EA-E816-8752-6F1CDC2DCC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" title="">
            <a:extLst>
              <a:ext uri="{FF2B5EF4-FFF2-40B4-BE49-F238E27FC236}">
                <a16:creationId xmlns:a16="http://schemas.microsoft.com/office/drawing/2014/main" id="{BDE65858-5957-4F4F-C8D2-EA42FC4C7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" y="969961"/>
            <a:ext cx="11563350" cy="5264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269217"/>
      </p:ext>
    </p:extLst>
  </p:cSld>
  <p:clrMapOvr>
    <a:masterClrMapping/>
  </p:clrMapOvr>
</p:sld>
</file>

<file path=ppt/slides/slide3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982B8A3F-424A-C160-A380-A81BCC276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 descr="" title="">
            <a:extLst>
              <a:ext uri="{FF2B5EF4-FFF2-40B4-BE49-F238E27FC236}">
                <a16:creationId xmlns:a16="http://schemas.microsoft.com/office/drawing/2014/main" id="{36046E45-B29C-15A0-95AD-F42D0F8C29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" title="">
            <a:extLst>
              <a:ext uri="{FF2B5EF4-FFF2-40B4-BE49-F238E27FC236}">
                <a16:creationId xmlns:a16="http://schemas.microsoft.com/office/drawing/2014/main" id="{D7372EE3-9276-E290-3D60-4427D2726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797" y="0"/>
            <a:ext cx="101996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625056"/>
      </p:ext>
    </p:extLst>
  </p:cSld>
  <p:clrMapOvr>
    <a:masterClrMapping/>
  </p:clrMapOvr>
</p:sld>
</file>

<file path=ppt/slides/slide4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EAA71AE4-6634-0089-EB51-4069CB715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0B6D5DAC-FE48-FCB0-6DE7-71BF2B1C76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4100" y="117473"/>
            <a:ext cx="7543800" cy="852488"/>
          </a:xfrm>
        </p:spPr>
        <p:txBody>
          <a:bodyPr>
            <a:normAutofit fontScale="90000"/>
          </a:bodyPr>
          <a:lstStyle/>
          <a:p>
            <a:r>
              <a:rPr lang="en-US" dirty="0"/>
              <a:t>Reunion Area 2026</a:t>
            </a:r>
          </a:p>
        </p:txBody>
      </p:sp>
      <p:sp>
        <p:nvSpPr>
          <p:cNvPr id="3" name="Subtitle 2" descr="" title="">
            <a:extLst>
              <a:ext uri="{FF2B5EF4-FFF2-40B4-BE49-F238E27FC236}">
                <a16:creationId xmlns:a16="http://schemas.microsoft.com/office/drawing/2014/main" id="{B133BF93-C6D0-789B-B40B-3C829522CC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 descr="" title="">
            <a:extLst>
              <a:ext uri="{FF2B5EF4-FFF2-40B4-BE49-F238E27FC236}">
                <a16:creationId xmlns:a16="http://schemas.microsoft.com/office/drawing/2014/main" id="{FBADF2A8-6918-0275-1F68-F38DFEEF8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" y="969961"/>
            <a:ext cx="11563351" cy="528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1316"/>
      </p:ext>
    </p:extLst>
  </p:cSld>
  <p:clrMapOvr>
    <a:masterClrMapping/>
  </p:clrMapOvr>
</p:sld>
</file>

<file path=ppt/slides/slide5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E63714F5-C23E-9D19-23FF-8AFA577B2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62ECFE61-571C-2D1B-D5E1-B1A0C9CE0A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4050" y="0"/>
            <a:ext cx="8343900" cy="852488"/>
          </a:xfrm>
        </p:spPr>
        <p:txBody>
          <a:bodyPr>
            <a:noAutofit/>
          </a:bodyPr>
          <a:lstStyle/>
          <a:p>
            <a:r>
              <a:rPr lang="en-US" sz="4000" dirty="0"/>
              <a:t>Reunion Illustrative Development Plan</a:t>
            </a:r>
          </a:p>
        </p:txBody>
      </p:sp>
      <p:sp>
        <p:nvSpPr>
          <p:cNvPr id="3" name="Subtitle 2" descr="" title="">
            <a:extLst>
              <a:ext uri="{FF2B5EF4-FFF2-40B4-BE49-F238E27FC236}">
                <a16:creationId xmlns:a16="http://schemas.microsoft.com/office/drawing/2014/main" id="{994C431E-7176-1B5D-AEF4-E44BD7D398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" title="">
            <a:extLst>
              <a:ext uri="{FF2B5EF4-FFF2-40B4-BE49-F238E27FC236}">
                <a16:creationId xmlns:a16="http://schemas.microsoft.com/office/drawing/2014/main" id="{BB6CF6D6-AC14-F234-3096-25372831E7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348" y="945863"/>
            <a:ext cx="9797304" cy="5312350"/>
          </a:xfrm>
          <a:prstGeom prst="rect">
            <a:avLst/>
          </a:prstGeom>
        </p:spPr>
      </p:pic>
      <p:sp>
        <p:nvSpPr>
          <p:cNvPr id="7" name="Title 1" descr="" title="">
            <a:extLst>
              <a:ext uri="{FF2B5EF4-FFF2-40B4-BE49-F238E27FC236}">
                <a16:creationId xmlns:a16="http://schemas.microsoft.com/office/drawing/2014/main" id="{C102C479-F804-646B-5AA3-B69F3E207992}"/>
              </a:ext>
            </a:extLst>
          </p:cNvPr>
          <p:cNvSpPr txBox="1">
            <a:spLocks/>
          </p:cNvSpPr>
          <p:nvPr/>
        </p:nvSpPr>
        <p:spPr>
          <a:xfrm>
            <a:off x="228600" y="6351588"/>
            <a:ext cx="5076825" cy="35033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/>
              <a:t>Graphic is illustrative and subject to change</a:t>
            </a:r>
          </a:p>
        </p:txBody>
      </p:sp>
    </p:spTree>
    <p:extLst>
      <p:ext uri="{BB962C8B-B14F-4D97-AF65-F5344CB8AC3E}">
        <p14:creationId xmlns:p14="http://schemas.microsoft.com/office/powerpoint/2010/main" val="1651428541"/>
      </p:ext>
    </p:extLst>
  </p:cSld>
  <p:clrMapOvr>
    <a:masterClrMapping/>
  </p:clrMapOvr>
</p:sld>
</file>

<file path=ppt/slides/slide6.xml><?xml version="1.0" encoding="utf-8"?>
<p:sld xmlns:a16="http://schemas.microsoft.com/office/drawing/2014/main" xmlns:adec="http://schemas.microsoft.com/office/drawing/2017/decorative" xmlns:p16="http://schemas.microsoft.com/office/powerpoint/2015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>
          <a:extLst>
            <a:ext uri="{FF2B5EF4-FFF2-40B4-BE49-F238E27FC236}">
              <a16:creationId xmlns:a16="http://schemas.microsoft.com/office/drawing/2014/main" id="{91F9D6BC-861E-EBDE-FC0D-0FB43A6E4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 descr="" title="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ACFB07D7-CB45-140E-99CF-5A77AAEBD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064" y="525982"/>
            <a:ext cx="4282983" cy="12003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Improvements Installed and Financed</a:t>
            </a:r>
          </a:p>
        </p:txBody>
      </p:sp>
      <p:sp>
        <p:nvSpPr>
          <p:cNvPr id="13" name="Rectangle 12" descr="" title="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 descr="" title="">
            <a:extLst>
              <a:ext uri="{FF2B5EF4-FFF2-40B4-BE49-F238E27FC236}">
                <a16:creationId xmlns:a16="http://schemas.microsoft.com/office/drawing/2014/main" id="{C5B82DBE-E865-3476-9773-7F1FC423AC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5065" y="2031101"/>
            <a:ext cx="4946110" cy="348451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500" dirty="0"/>
              <a:t>Examples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1500" dirty="0"/>
              <a:t>Roads, traffic signals 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1500" dirty="0"/>
              <a:t>Sewers 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1500" dirty="0"/>
              <a:t>Storm drainage, underdrainage systems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1500" dirty="0"/>
              <a:t>Water system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1500" dirty="0"/>
              <a:t>Landscaping, parks, ponds, irrigation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1500" dirty="0"/>
              <a:t>Reunion Recreation Center 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1500" dirty="0" err="1"/>
              <a:t>Southlawn</a:t>
            </a:r>
            <a:r>
              <a:rPr lang="en-US" sz="1500" dirty="0"/>
              <a:t> Pool 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1500" dirty="0"/>
              <a:t>Design and construction costs for improvements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1500" dirty="0"/>
              <a:t>Bonds Generated Approximately $127 million in Project Funds 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endParaRPr lang="en-US" sz="1500" dirty="0"/>
          </a:p>
        </p:txBody>
      </p:sp>
      <p:sp>
        <p:nvSpPr>
          <p:cNvPr id="15" name="Rectangle 14" descr="" title="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 descr="" title="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 descr="" title="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" title="">
            <a:extLst>
              <a:ext uri="{FF2B5EF4-FFF2-40B4-BE49-F238E27FC236}">
                <a16:creationId xmlns:a16="http://schemas.microsoft.com/office/drawing/2014/main" id="{BD55E2EE-F8EE-DD41-F7CC-7B20D4ED5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5557" y="1380581"/>
            <a:ext cx="5807444" cy="368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523054"/>
      </p:ext>
    </p:extLst>
  </p:cSld>
  <p:clrMapOvr>
    <a:masterClrMapping/>
  </p:clrMapOvr>
</p:sld>
</file>

<file path=ppt/slides/slide7.xml><?xml version="1.0" encoding="utf-8"?>
<p:sld xmlns:a16="http://schemas.microsoft.com/office/drawing/2014/main" xmlns:adec="http://schemas.microsoft.com/office/drawing/2017/decorative" xmlns:p16="http://schemas.microsoft.com/office/powerpoint/2015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 descr="" title="">
          <a:extLst>
            <a:ext uri="{FF2B5EF4-FFF2-40B4-BE49-F238E27FC236}">
              <a16:creationId xmlns:a16="http://schemas.microsoft.com/office/drawing/2014/main" id="{58515E09-4771-B21C-502D-15F1CBC6F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 descr="" title="">
            <a:extLst>
              <a:ext uri="{FF2B5EF4-FFF2-40B4-BE49-F238E27FC236}">
                <a16:creationId xmlns:a16="http://schemas.microsoft.com/office/drawing/2014/main" id="{2215C6C6-E45C-4179-9FC1-E8A4C1D47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 descr="" title="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1564726" y="1890469"/>
            <a:ext cx="5860051" cy="2079143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4" name="Rectangle 13" descr="" title="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 descr="" title="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 descr="" title="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466344"/>
            <a:ext cx="11111729" cy="591782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" title="">
            <a:extLst>
              <a:ext uri="{FF2B5EF4-FFF2-40B4-BE49-F238E27FC236}">
                <a16:creationId xmlns:a16="http://schemas.microsoft.com/office/drawing/2014/main" id="{9A504394-3B42-4260-8448-F0FCCA1373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93" b="10238"/>
          <a:stretch>
            <a:fillRect/>
          </a:stretch>
        </p:blipFill>
        <p:spPr>
          <a:xfrm>
            <a:off x="838200" y="704765"/>
            <a:ext cx="10628376" cy="5440003"/>
          </a:xfrm>
          <a:prstGeom prst="rect">
            <a:avLst/>
          </a:prstGeom>
        </p:spPr>
      </p:pic>
      <p:sp>
        <p:nvSpPr>
          <p:cNvPr id="9" name="TextBox 8" descr="" title="">
            <a:extLst>
              <a:ext uri="{FF2B5EF4-FFF2-40B4-BE49-F238E27FC236}">
                <a16:creationId xmlns:a16="http://schemas.microsoft.com/office/drawing/2014/main" id="{5187F6B8-4C05-3B45-2780-8DA8761CEEBF}"/>
              </a:ext>
            </a:extLst>
          </p:cNvPr>
          <p:cNvSpPr txBox="1"/>
          <p:nvPr/>
        </p:nvSpPr>
        <p:spPr>
          <a:xfrm>
            <a:off x="838200" y="6423069"/>
            <a:ext cx="6115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Service Plans, Section VI. </a:t>
            </a:r>
          </a:p>
        </p:txBody>
      </p:sp>
    </p:spTree>
    <p:extLst>
      <p:ext uri="{BB962C8B-B14F-4D97-AF65-F5344CB8AC3E}">
        <p14:creationId xmlns:p14="http://schemas.microsoft.com/office/powerpoint/2010/main" val="1107222501"/>
      </p:ext>
    </p:extLst>
  </p:cSld>
  <p:clrMapOvr>
    <a:masterClrMapping/>
  </p:clrMapOvr>
</p:sld>
</file>

<file path=ppt/slides/slide8.xml><?xml version="1.0" encoding="utf-8"?>
<p:sld xmlns:a16="http://schemas.microsoft.com/office/drawing/2014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" title="">
          <a:extLst>
            <a:ext uri="{FF2B5EF4-FFF2-40B4-BE49-F238E27FC236}">
              <a16:creationId xmlns:a16="http://schemas.microsoft.com/office/drawing/2014/main" id="{67EEF8C6-E854-0CEC-832C-D9C82E7FC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" title="">
            <a:extLst>
              <a:ext uri="{FF2B5EF4-FFF2-40B4-BE49-F238E27FC236}">
                <a16:creationId xmlns:a16="http://schemas.microsoft.com/office/drawing/2014/main" id="{9756CE82-4DFB-130A-2290-E387C718C4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63" b="12968"/>
          <a:stretch>
            <a:fillRect/>
          </a:stretch>
        </p:blipFill>
        <p:spPr>
          <a:xfrm>
            <a:off x="-3048" y="10"/>
            <a:ext cx="12191999" cy="6857990"/>
          </a:xfrm>
          <a:prstGeom prst="rect">
            <a:avLst/>
          </a:prstGeom>
        </p:spPr>
      </p:pic>
      <p:sp>
        <p:nvSpPr>
          <p:cNvPr id="2" name="Title 1" descr="" title="">
            <a:extLst>
              <a:ext uri="{FF2B5EF4-FFF2-40B4-BE49-F238E27FC236}">
                <a16:creationId xmlns:a16="http://schemas.microsoft.com/office/drawing/2014/main" id="{E3C70A37-ADA3-52E0-99BD-5C5F520AC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3977" y="3924299"/>
            <a:ext cx="9504045" cy="99520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5200" dirty="0">
                <a:solidFill>
                  <a:srgbClr val="FFFFFF"/>
                </a:solidFill>
              </a:rPr>
              <a:t>Refinancing Proposal</a:t>
            </a:r>
          </a:p>
        </p:txBody>
      </p:sp>
    </p:spTree>
    <p:extLst>
      <p:ext uri="{BB962C8B-B14F-4D97-AF65-F5344CB8AC3E}">
        <p14:creationId xmlns:p14="http://schemas.microsoft.com/office/powerpoint/2010/main" val="3778163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/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terms:created xsi:type="dcterms:W3CDTF">1900-01-01T07:00:00.0000000Z</dcterms:created>
  <dcterms:modified xsi:type="dcterms:W3CDTF">1900-01-01T07:00:00.0000000Z</dcterms:modified>
</coreProperties>
</file>

<file path=docProps/custom.xml><?xml version="1.0" encoding="utf-8"?>
<op:Properties xmlns:vt="http://schemas.openxmlformats.org/officeDocument/2006/docPropsVTypes" xmlns:op="http://schemas.openxmlformats.org/officeDocument/2006/custom-properties"/>
</file>